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72" d="100"/>
          <a:sy n="72" d="100"/>
        </p:scale>
        <p:origin x="312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版</a:t>
            </a:r>
            <a:r>
              <a:rPr kumimoji="1" lang="ja-JP" altLang="en-US" sz="1600" b="1" dirty="0" smtClean="0">
                <a:latin typeface="メイリオ" panose="020B0604030504040204" pitchFamily="50" charset="-128"/>
                <a:ea typeface="メイリオ" panose="020B0604030504040204" pitchFamily="50" charset="-128"/>
              </a:rPr>
              <a:t>（令和</a:t>
            </a: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月版</a:t>
            </a:r>
            <a:r>
              <a:rPr kumimoji="1" lang="ja-JP" altLang="en-US" sz="1600" b="1" dirty="0" smtClean="0">
                <a:latin typeface="メイリオ" panose="020B0604030504040204" pitchFamily="50" charset="-128"/>
                <a:ea typeface="メイリオ" panose="020B0604030504040204" pitchFamily="50" charset="-128"/>
              </a:rPr>
              <a:t>）</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様式２</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版</a:t>
            </a:r>
            <a:r>
              <a:rPr kumimoji="1" lang="ja-JP" altLang="en-US" sz="1600" b="1" dirty="0" smtClean="0">
                <a:latin typeface="メイリオ" panose="020B0604030504040204" pitchFamily="50" charset="-128"/>
                <a:ea typeface="メイリオ" panose="020B0604030504040204" pitchFamily="50" charset="-128"/>
              </a:rPr>
              <a:t>（令和</a:t>
            </a: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月版</a:t>
            </a:r>
            <a:r>
              <a:rPr kumimoji="1" lang="ja-JP" altLang="en-US" sz="1600" b="1" dirty="0" smtClean="0">
                <a:latin typeface="メイリオ" panose="020B0604030504040204" pitchFamily="50" charset="-128"/>
                <a:ea typeface="メイリオ" panose="020B0604030504040204" pitchFamily="50" charset="-128"/>
              </a:rPr>
              <a:t>）</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p:cNvSpPr txBox="1"/>
          <p:nvPr/>
        </p:nvSpPr>
        <p:spPr>
          <a:xfrm>
            <a:off x="1442023" y="1050096"/>
            <a:ext cx="5217909"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版</a:t>
            </a:r>
            <a:r>
              <a:rPr kumimoji="1" lang="ja-JP" altLang="en-US" sz="1600" b="1" dirty="0" smtClean="0">
                <a:latin typeface="メイリオ" panose="020B0604030504040204" pitchFamily="50" charset="-128"/>
                <a:ea typeface="メイリオ" panose="020B0604030504040204" pitchFamily="50" charset="-128"/>
              </a:rPr>
              <a:t>（令和</a:t>
            </a: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月版</a:t>
            </a:r>
            <a:r>
              <a:rPr kumimoji="1" lang="ja-JP" altLang="en-US" sz="1600" b="1" dirty="0" smtClean="0">
                <a:latin typeface="メイリオ" panose="020B0604030504040204" pitchFamily="50" charset="-128"/>
                <a:ea typeface="メイリオ" panose="020B0604030504040204" pitchFamily="50" charset="-128"/>
              </a:rPr>
              <a:t>）</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442023" y="1050096"/>
            <a:ext cx="5217909"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3882</TotalTime>
  <Words>1066</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kumamoto</cp:lastModifiedBy>
  <cp:revision>572</cp:revision>
  <cp:lastPrinted>2021-11-05T07:30:46Z</cp:lastPrinted>
  <dcterms:created xsi:type="dcterms:W3CDTF">2021-06-21T06:44:25Z</dcterms:created>
  <dcterms:modified xsi:type="dcterms:W3CDTF">2022-03-17T10:47:02Z</dcterms:modified>
</cp:coreProperties>
</file>