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7" r:id="rId2"/>
  </p:sldIdLst>
  <p:sldSz cx="3779838" cy="532765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8" userDrawn="1">
          <p15:clr>
            <a:srgbClr val="A4A3A4"/>
          </p15:clr>
        </p15:guide>
        <p15:guide id="2" pos="11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BF87"/>
    <a:srgbClr val="63F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2328" y="84"/>
      </p:cViewPr>
      <p:guideLst>
        <p:guide orient="horz" pos="1678"/>
        <p:guide pos="11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488" y="871910"/>
            <a:ext cx="3212862" cy="1854811"/>
          </a:xfrm>
        </p:spPr>
        <p:txBody>
          <a:bodyPr anchor="b"/>
          <a:lstStyle>
            <a:lvl1pPr algn="ctr">
              <a:defRPr sz="2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80" y="2798250"/>
            <a:ext cx="2834879" cy="1286282"/>
          </a:xfrm>
        </p:spPr>
        <p:txBody>
          <a:bodyPr/>
          <a:lstStyle>
            <a:lvl1pPr marL="0" indent="0" algn="ctr">
              <a:buNone/>
              <a:defRPr sz="992"/>
            </a:lvl1pPr>
            <a:lvl2pPr marL="189006" indent="0" algn="ctr">
              <a:buNone/>
              <a:defRPr sz="827"/>
            </a:lvl2pPr>
            <a:lvl3pPr marL="378013" indent="0" algn="ctr">
              <a:buNone/>
              <a:defRPr sz="744"/>
            </a:lvl3pPr>
            <a:lvl4pPr marL="567019" indent="0" algn="ctr">
              <a:buNone/>
              <a:defRPr sz="661"/>
            </a:lvl4pPr>
            <a:lvl5pPr marL="756026" indent="0" algn="ctr">
              <a:buNone/>
              <a:defRPr sz="661"/>
            </a:lvl5pPr>
            <a:lvl6pPr marL="945032" indent="0" algn="ctr">
              <a:buNone/>
              <a:defRPr sz="661"/>
            </a:lvl6pPr>
            <a:lvl7pPr marL="1134039" indent="0" algn="ctr">
              <a:buNone/>
              <a:defRPr sz="661"/>
            </a:lvl7pPr>
            <a:lvl8pPr marL="1323045" indent="0" algn="ctr">
              <a:buNone/>
              <a:defRPr sz="661"/>
            </a:lvl8pPr>
            <a:lvl9pPr marL="1512052" indent="0" algn="ctr">
              <a:buNone/>
              <a:defRPr sz="66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7752-982A-4FC7-89B4-6B84495F9BDF}" type="datetimeFigureOut">
              <a:rPr kumimoji="1" lang="ja-JP" altLang="en-US" smtClean="0"/>
              <a:t>2020/7/30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4C88-EF04-4AC3-A065-37B17A29C1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109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7752-982A-4FC7-89B4-6B84495F9BDF}" type="datetimeFigureOut">
              <a:rPr kumimoji="1" lang="ja-JP" altLang="en-US" smtClean="0"/>
              <a:t>2020/7/30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4C88-EF04-4AC3-A065-37B17A29C1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679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04947" y="283648"/>
            <a:ext cx="815028" cy="45149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864" y="283648"/>
            <a:ext cx="2397835" cy="45149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7752-982A-4FC7-89B4-6B84495F9BDF}" type="datetimeFigureOut">
              <a:rPr kumimoji="1" lang="ja-JP" altLang="en-US" smtClean="0"/>
              <a:t>2020/7/30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4C88-EF04-4AC3-A065-37B17A29C1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76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7752-982A-4FC7-89B4-6B84495F9BDF}" type="datetimeFigureOut">
              <a:rPr kumimoji="1" lang="ja-JP" altLang="en-US" smtClean="0"/>
              <a:t>2020/7/30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4C88-EF04-4AC3-A065-37B17A29C1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85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96" y="1328214"/>
            <a:ext cx="3260110" cy="2216154"/>
          </a:xfrm>
        </p:spPr>
        <p:txBody>
          <a:bodyPr anchor="b"/>
          <a:lstStyle>
            <a:lvl1pPr>
              <a:defRPr sz="2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96" y="3565334"/>
            <a:ext cx="3260110" cy="1165423"/>
          </a:xfrm>
        </p:spPr>
        <p:txBody>
          <a:bodyPr/>
          <a:lstStyle>
            <a:lvl1pPr marL="0" indent="0">
              <a:buNone/>
              <a:defRPr sz="992">
                <a:solidFill>
                  <a:schemeClr val="tx1"/>
                </a:solidFill>
              </a:defRPr>
            </a:lvl1pPr>
            <a:lvl2pPr marL="189006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2pPr>
            <a:lvl3pPr marL="378013" indent="0">
              <a:buNone/>
              <a:defRPr sz="744">
                <a:solidFill>
                  <a:schemeClr val="tx1">
                    <a:tint val="75000"/>
                  </a:schemeClr>
                </a:solidFill>
              </a:defRPr>
            </a:lvl3pPr>
            <a:lvl4pPr marL="567019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4pPr>
            <a:lvl5pPr marL="756026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5pPr>
            <a:lvl6pPr marL="945032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6pPr>
            <a:lvl7pPr marL="1134039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7pPr>
            <a:lvl8pPr marL="1323045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8pPr>
            <a:lvl9pPr marL="1512052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7752-982A-4FC7-89B4-6B84495F9BDF}" type="datetimeFigureOut">
              <a:rPr kumimoji="1" lang="ja-JP" altLang="en-US" smtClean="0"/>
              <a:t>2020/7/30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4C88-EF04-4AC3-A065-37B17A29C1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46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864" y="1418240"/>
            <a:ext cx="1606431" cy="338034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3543" y="1418240"/>
            <a:ext cx="1606431" cy="338034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7752-982A-4FC7-89B4-6B84495F9BDF}" type="datetimeFigureOut">
              <a:rPr kumimoji="1" lang="ja-JP" altLang="en-US" smtClean="0"/>
              <a:t>2020/7/30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4C88-EF04-4AC3-A065-37B17A29C1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38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6" y="283649"/>
            <a:ext cx="3260110" cy="102976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357" y="1306014"/>
            <a:ext cx="1599048" cy="640058"/>
          </a:xfrm>
        </p:spPr>
        <p:txBody>
          <a:bodyPr anchor="b"/>
          <a:lstStyle>
            <a:lvl1pPr marL="0" indent="0">
              <a:buNone/>
              <a:defRPr sz="992" b="1"/>
            </a:lvl1pPr>
            <a:lvl2pPr marL="189006" indent="0">
              <a:buNone/>
              <a:defRPr sz="827" b="1"/>
            </a:lvl2pPr>
            <a:lvl3pPr marL="378013" indent="0">
              <a:buNone/>
              <a:defRPr sz="744" b="1"/>
            </a:lvl3pPr>
            <a:lvl4pPr marL="567019" indent="0">
              <a:buNone/>
              <a:defRPr sz="661" b="1"/>
            </a:lvl4pPr>
            <a:lvl5pPr marL="756026" indent="0">
              <a:buNone/>
              <a:defRPr sz="661" b="1"/>
            </a:lvl5pPr>
            <a:lvl6pPr marL="945032" indent="0">
              <a:buNone/>
              <a:defRPr sz="661" b="1"/>
            </a:lvl6pPr>
            <a:lvl7pPr marL="1134039" indent="0">
              <a:buNone/>
              <a:defRPr sz="661" b="1"/>
            </a:lvl7pPr>
            <a:lvl8pPr marL="1323045" indent="0">
              <a:buNone/>
              <a:defRPr sz="661" b="1"/>
            </a:lvl8pPr>
            <a:lvl9pPr marL="1512052" indent="0">
              <a:buNone/>
              <a:defRPr sz="66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57" y="1946072"/>
            <a:ext cx="1599048" cy="2862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13543" y="1306014"/>
            <a:ext cx="1606923" cy="640058"/>
          </a:xfrm>
        </p:spPr>
        <p:txBody>
          <a:bodyPr anchor="b"/>
          <a:lstStyle>
            <a:lvl1pPr marL="0" indent="0">
              <a:buNone/>
              <a:defRPr sz="992" b="1"/>
            </a:lvl1pPr>
            <a:lvl2pPr marL="189006" indent="0">
              <a:buNone/>
              <a:defRPr sz="827" b="1"/>
            </a:lvl2pPr>
            <a:lvl3pPr marL="378013" indent="0">
              <a:buNone/>
              <a:defRPr sz="744" b="1"/>
            </a:lvl3pPr>
            <a:lvl4pPr marL="567019" indent="0">
              <a:buNone/>
              <a:defRPr sz="661" b="1"/>
            </a:lvl4pPr>
            <a:lvl5pPr marL="756026" indent="0">
              <a:buNone/>
              <a:defRPr sz="661" b="1"/>
            </a:lvl5pPr>
            <a:lvl6pPr marL="945032" indent="0">
              <a:buNone/>
              <a:defRPr sz="661" b="1"/>
            </a:lvl6pPr>
            <a:lvl7pPr marL="1134039" indent="0">
              <a:buNone/>
              <a:defRPr sz="661" b="1"/>
            </a:lvl7pPr>
            <a:lvl8pPr marL="1323045" indent="0">
              <a:buNone/>
              <a:defRPr sz="661" b="1"/>
            </a:lvl8pPr>
            <a:lvl9pPr marL="1512052" indent="0">
              <a:buNone/>
              <a:defRPr sz="66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13543" y="1946072"/>
            <a:ext cx="1606923" cy="2862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7752-982A-4FC7-89B4-6B84495F9BDF}" type="datetimeFigureOut">
              <a:rPr kumimoji="1" lang="ja-JP" altLang="en-US" smtClean="0"/>
              <a:t>2020/7/30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4C88-EF04-4AC3-A065-37B17A29C1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333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7752-982A-4FC7-89B4-6B84495F9BDF}" type="datetimeFigureOut">
              <a:rPr kumimoji="1" lang="ja-JP" altLang="en-US" smtClean="0"/>
              <a:t>2020/7/30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4C88-EF04-4AC3-A065-37B17A29C1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96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7752-982A-4FC7-89B4-6B84495F9BDF}" type="datetimeFigureOut">
              <a:rPr kumimoji="1" lang="ja-JP" altLang="en-US" smtClean="0"/>
              <a:t>2020/7/30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4C88-EF04-4AC3-A065-37B17A29C1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93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6" y="355177"/>
            <a:ext cx="1219096" cy="1243118"/>
          </a:xfrm>
        </p:spPr>
        <p:txBody>
          <a:bodyPr anchor="b"/>
          <a:lstStyle>
            <a:lvl1pPr>
              <a:defRPr sz="132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923" y="767084"/>
            <a:ext cx="1913543" cy="3786085"/>
          </a:xfrm>
        </p:spPr>
        <p:txBody>
          <a:bodyPr/>
          <a:lstStyle>
            <a:lvl1pPr>
              <a:defRPr sz="1323"/>
            </a:lvl1pPr>
            <a:lvl2pPr>
              <a:defRPr sz="1158"/>
            </a:lvl2pPr>
            <a:lvl3pPr>
              <a:defRPr sz="992"/>
            </a:lvl3pPr>
            <a:lvl4pPr>
              <a:defRPr sz="827"/>
            </a:lvl4pPr>
            <a:lvl5pPr>
              <a:defRPr sz="827"/>
            </a:lvl5pPr>
            <a:lvl6pPr>
              <a:defRPr sz="827"/>
            </a:lvl6pPr>
            <a:lvl7pPr>
              <a:defRPr sz="827"/>
            </a:lvl7pPr>
            <a:lvl8pPr>
              <a:defRPr sz="827"/>
            </a:lvl8pPr>
            <a:lvl9pPr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0356" y="1598295"/>
            <a:ext cx="1219096" cy="2961039"/>
          </a:xfrm>
        </p:spPr>
        <p:txBody>
          <a:bodyPr/>
          <a:lstStyle>
            <a:lvl1pPr marL="0" indent="0">
              <a:buNone/>
              <a:defRPr sz="661"/>
            </a:lvl1pPr>
            <a:lvl2pPr marL="189006" indent="0">
              <a:buNone/>
              <a:defRPr sz="579"/>
            </a:lvl2pPr>
            <a:lvl3pPr marL="378013" indent="0">
              <a:buNone/>
              <a:defRPr sz="496"/>
            </a:lvl3pPr>
            <a:lvl4pPr marL="567019" indent="0">
              <a:buNone/>
              <a:defRPr sz="413"/>
            </a:lvl4pPr>
            <a:lvl5pPr marL="756026" indent="0">
              <a:buNone/>
              <a:defRPr sz="413"/>
            </a:lvl5pPr>
            <a:lvl6pPr marL="945032" indent="0">
              <a:buNone/>
              <a:defRPr sz="413"/>
            </a:lvl6pPr>
            <a:lvl7pPr marL="1134039" indent="0">
              <a:buNone/>
              <a:defRPr sz="413"/>
            </a:lvl7pPr>
            <a:lvl8pPr marL="1323045" indent="0">
              <a:buNone/>
              <a:defRPr sz="413"/>
            </a:lvl8pPr>
            <a:lvl9pPr marL="1512052" indent="0">
              <a:buNone/>
              <a:defRPr sz="41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7752-982A-4FC7-89B4-6B84495F9BDF}" type="datetimeFigureOut">
              <a:rPr kumimoji="1" lang="ja-JP" altLang="en-US" smtClean="0"/>
              <a:t>2020/7/30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4C88-EF04-4AC3-A065-37B17A29C1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89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6" y="355177"/>
            <a:ext cx="1219096" cy="1243118"/>
          </a:xfrm>
        </p:spPr>
        <p:txBody>
          <a:bodyPr anchor="b"/>
          <a:lstStyle>
            <a:lvl1pPr>
              <a:defRPr sz="132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06923" y="767084"/>
            <a:ext cx="1913543" cy="3786085"/>
          </a:xfrm>
        </p:spPr>
        <p:txBody>
          <a:bodyPr anchor="t"/>
          <a:lstStyle>
            <a:lvl1pPr marL="0" indent="0">
              <a:buNone/>
              <a:defRPr sz="1323"/>
            </a:lvl1pPr>
            <a:lvl2pPr marL="189006" indent="0">
              <a:buNone/>
              <a:defRPr sz="1158"/>
            </a:lvl2pPr>
            <a:lvl3pPr marL="378013" indent="0">
              <a:buNone/>
              <a:defRPr sz="992"/>
            </a:lvl3pPr>
            <a:lvl4pPr marL="567019" indent="0">
              <a:buNone/>
              <a:defRPr sz="827"/>
            </a:lvl4pPr>
            <a:lvl5pPr marL="756026" indent="0">
              <a:buNone/>
              <a:defRPr sz="827"/>
            </a:lvl5pPr>
            <a:lvl6pPr marL="945032" indent="0">
              <a:buNone/>
              <a:defRPr sz="827"/>
            </a:lvl6pPr>
            <a:lvl7pPr marL="1134039" indent="0">
              <a:buNone/>
              <a:defRPr sz="827"/>
            </a:lvl7pPr>
            <a:lvl8pPr marL="1323045" indent="0">
              <a:buNone/>
              <a:defRPr sz="827"/>
            </a:lvl8pPr>
            <a:lvl9pPr marL="1512052" indent="0">
              <a:buNone/>
              <a:defRPr sz="827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0356" y="1598295"/>
            <a:ext cx="1219096" cy="2961039"/>
          </a:xfrm>
        </p:spPr>
        <p:txBody>
          <a:bodyPr/>
          <a:lstStyle>
            <a:lvl1pPr marL="0" indent="0">
              <a:buNone/>
              <a:defRPr sz="661"/>
            </a:lvl1pPr>
            <a:lvl2pPr marL="189006" indent="0">
              <a:buNone/>
              <a:defRPr sz="579"/>
            </a:lvl2pPr>
            <a:lvl3pPr marL="378013" indent="0">
              <a:buNone/>
              <a:defRPr sz="496"/>
            </a:lvl3pPr>
            <a:lvl4pPr marL="567019" indent="0">
              <a:buNone/>
              <a:defRPr sz="413"/>
            </a:lvl4pPr>
            <a:lvl5pPr marL="756026" indent="0">
              <a:buNone/>
              <a:defRPr sz="413"/>
            </a:lvl5pPr>
            <a:lvl6pPr marL="945032" indent="0">
              <a:buNone/>
              <a:defRPr sz="413"/>
            </a:lvl6pPr>
            <a:lvl7pPr marL="1134039" indent="0">
              <a:buNone/>
              <a:defRPr sz="413"/>
            </a:lvl7pPr>
            <a:lvl8pPr marL="1323045" indent="0">
              <a:buNone/>
              <a:defRPr sz="413"/>
            </a:lvl8pPr>
            <a:lvl9pPr marL="1512052" indent="0">
              <a:buNone/>
              <a:defRPr sz="41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7752-982A-4FC7-89B4-6B84495F9BDF}" type="datetimeFigureOut">
              <a:rPr kumimoji="1" lang="ja-JP" altLang="en-US" smtClean="0"/>
              <a:t>2020/7/30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4C88-EF04-4AC3-A065-37B17A29C1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256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64" y="283649"/>
            <a:ext cx="3260110" cy="1029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64" y="1418240"/>
            <a:ext cx="3260110" cy="3380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9864" y="4937943"/>
            <a:ext cx="850464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A7752-982A-4FC7-89B4-6B84495F9BDF}" type="datetimeFigureOut">
              <a:rPr kumimoji="1" lang="ja-JP" altLang="en-US" smtClean="0"/>
              <a:t>2020/7/30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2072" y="4937943"/>
            <a:ext cx="1275695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69510" y="4937943"/>
            <a:ext cx="850464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54C88-EF04-4AC3-A065-37B17A29C1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24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378013" rtl="0" eaLnBrk="1" latinLnBrk="0" hangingPunct="1">
        <a:lnSpc>
          <a:spcPct val="90000"/>
        </a:lnSpc>
        <a:spcBef>
          <a:spcPct val="0"/>
        </a:spcBef>
        <a:buNone/>
        <a:defRPr kumimoji="1" sz="18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3" indent="-94503" algn="l" defTabSz="37801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158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472516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kumimoji="1" sz="827" kern="1200">
          <a:solidFill>
            <a:schemeClr val="tx1"/>
          </a:solidFill>
          <a:latin typeface="+mn-lt"/>
          <a:ea typeface="+mn-ea"/>
          <a:cs typeface="+mn-cs"/>
        </a:defRPr>
      </a:lvl3pPr>
      <a:lvl4pPr marL="661523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kumimoji="1" sz="744" kern="1200">
          <a:solidFill>
            <a:schemeClr val="tx1"/>
          </a:solidFill>
          <a:latin typeface="+mn-lt"/>
          <a:ea typeface="+mn-ea"/>
          <a:cs typeface="+mn-cs"/>
        </a:defRPr>
      </a:lvl4pPr>
      <a:lvl5pPr marL="850529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kumimoji="1" sz="744" kern="1200">
          <a:solidFill>
            <a:schemeClr val="tx1"/>
          </a:solidFill>
          <a:latin typeface="+mn-lt"/>
          <a:ea typeface="+mn-ea"/>
          <a:cs typeface="+mn-cs"/>
        </a:defRPr>
      </a:lvl5pPr>
      <a:lvl6pPr marL="1039536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kumimoji="1" sz="744" kern="1200">
          <a:solidFill>
            <a:schemeClr val="tx1"/>
          </a:solidFill>
          <a:latin typeface="+mn-lt"/>
          <a:ea typeface="+mn-ea"/>
          <a:cs typeface="+mn-cs"/>
        </a:defRPr>
      </a:lvl6pPr>
      <a:lvl7pPr marL="1228542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kumimoji="1" sz="744" kern="1200">
          <a:solidFill>
            <a:schemeClr val="tx1"/>
          </a:solidFill>
          <a:latin typeface="+mn-lt"/>
          <a:ea typeface="+mn-ea"/>
          <a:cs typeface="+mn-cs"/>
        </a:defRPr>
      </a:lvl7pPr>
      <a:lvl8pPr marL="1417549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kumimoji="1" sz="744" kern="1200">
          <a:solidFill>
            <a:schemeClr val="tx1"/>
          </a:solidFill>
          <a:latin typeface="+mn-lt"/>
          <a:ea typeface="+mn-ea"/>
          <a:cs typeface="+mn-cs"/>
        </a:defRPr>
      </a:lvl8pPr>
      <a:lvl9pPr marL="1606555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kumimoji="1" sz="7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013" rtl="0" eaLnBrk="1" latinLnBrk="0" hangingPunct="1">
        <a:defRPr kumimoji="1" sz="744" kern="1200">
          <a:solidFill>
            <a:schemeClr val="tx1"/>
          </a:solidFill>
          <a:latin typeface="+mn-lt"/>
          <a:ea typeface="+mn-ea"/>
          <a:cs typeface="+mn-cs"/>
        </a:defRPr>
      </a:lvl1pPr>
      <a:lvl2pPr marL="189006" algn="l" defTabSz="378013" rtl="0" eaLnBrk="1" latinLnBrk="0" hangingPunct="1">
        <a:defRPr kumimoji="1" sz="744" kern="1200">
          <a:solidFill>
            <a:schemeClr val="tx1"/>
          </a:solidFill>
          <a:latin typeface="+mn-lt"/>
          <a:ea typeface="+mn-ea"/>
          <a:cs typeface="+mn-cs"/>
        </a:defRPr>
      </a:lvl2pPr>
      <a:lvl3pPr marL="378013" algn="l" defTabSz="378013" rtl="0" eaLnBrk="1" latinLnBrk="0" hangingPunct="1">
        <a:defRPr kumimoji="1" sz="744" kern="1200">
          <a:solidFill>
            <a:schemeClr val="tx1"/>
          </a:solidFill>
          <a:latin typeface="+mn-lt"/>
          <a:ea typeface="+mn-ea"/>
          <a:cs typeface="+mn-cs"/>
        </a:defRPr>
      </a:lvl3pPr>
      <a:lvl4pPr marL="567019" algn="l" defTabSz="378013" rtl="0" eaLnBrk="1" latinLnBrk="0" hangingPunct="1">
        <a:defRPr kumimoji="1" sz="744" kern="1200">
          <a:solidFill>
            <a:schemeClr val="tx1"/>
          </a:solidFill>
          <a:latin typeface="+mn-lt"/>
          <a:ea typeface="+mn-ea"/>
          <a:cs typeface="+mn-cs"/>
        </a:defRPr>
      </a:lvl4pPr>
      <a:lvl5pPr marL="756026" algn="l" defTabSz="378013" rtl="0" eaLnBrk="1" latinLnBrk="0" hangingPunct="1">
        <a:defRPr kumimoji="1" sz="744" kern="1200">
          <a:solidFill>
            <a:schemeClr val="tx1"/>
          </a:solidFill>
          <a:latin typeface="+mn-lt"/>
          <a:ea typeface="+mn-ea"/>
          <a:cs typeface="+mn-cs"/>
        </a:defRPr>
      </a:lvl5pPr>
      <a:lvl6pPr marL="945032" algn="l" defTabSz="378013" rtl="0" eaLnBrk="1" latinLnBrk="0" hangingPunct="1">
        <a:defRPr kumimoji="1" sz="744" kern="1200">
          <a:solidFill>
            <a:schemeClr val="tx1"/>
          </a:solidFill>
          <a:latin typeface="+mn-lt"/>
          <a:ea typeface="+mn-ea"/>
          <a:cs typeface="+mn-cs"/>
        </a:defRPr>
      </a:lvl6pPr>
      <a:lvl7pPr marL="1134039" algn="l" defTabSz="378013" rtl="0" eaLnBrk="1" latinLnBrk="0" hangingPunct="1">
        <a:defRPr kumimoji="1" sz="744" kern="1200">
          <a:solidFill>
            <a:schemeClr val="tx1"/>
          </a:solidFill>
          <a:latin typeface="+mn-lt"/>
          <a:ea typeface="+mn-ea"/>
          <a:cs typeface="+mn-cs"/>
        </a:defRPr>
      </a:lvl7pPr>
      <a:lvl8pPr marL="1323045" algn="l" defTabSz="378013" rtl="0" eaLnBrk="1" latinLnBrk="0" hangingPunct="1">
        <a:defRPr kumimoji="1" sz="744" kern="1200">
          <a:solidFill>
            <a:schemeClr val="tx1"/>
          </a:solidFill>
          <a:latin typeface="+mn-lt"/>
          <a:ea typeface="+mn-ea"/>
          <a:cs typeface="+mn-cs"/>
        </a:defRPr>
      </a:lvl8pPr>
      <a:lvl9pPr marL="1512052" algn="l" defTabSz="378013" rtl="0" eaLnBrk="1" latinLnBrk="0" hangingPunct="1">
        <a:defRPr kumimoji="1" sz="7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" y="1"/>
            <a:ext cx="3779837" cy="5328000"/>
          </a:xfrm>
          <a:prstGeom prst="rect">
            <a:avLst/>
          </a:prstGeom>
          <a:solidFill>
            <a:srgbClr val="63FA26"/>
          </a:soli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26">
              <a:ln w="31750">
                <a:solidFill>
                  <a:schemeClr val="tx1"/>
                </a:solidFill>
              </a:ln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7AB997B6-9706-4AC7-94F5-98117A0ACCA6}"/>
              </a:ext>
            </a:extLst>
          </p:cNvPr>
          <p:cNvSpPr/>
          <p:nvPr/>
        </p:nvSpPr>
        <p:spPr>
          <a:xfrm>
            <a:off x="105688" y="124495"/>
            <a:ext cx="3557314" cy="5078660"/>
          </a:xfrm>
          <a:prstGeom prst="roundRect">
            <a:avLst>
              <a:gd name="adj" fmla="val 2646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37" y="1795723"/>
            <a:ext cx="3506225" cy="2507815"/>
          </a:xfrm>
          <a:prstGeom prst="rect">
            <a:avLst/>
          </a:prstGeom>
        </p:spPr>
      </p:pic>
      <p:sp>
        <p:nvSpPr>
          <p:cNvPr id="29" name="タイトル 1">
            <a:extLst>
              <a:ext uri="{FF2B5EF4-FFF2-40B4-BE49-F238E27FC236}">
                <a16:creationId xmlns:a16="http://schemas.microsoft.com/office/drawing/2014/main" id="{7BABD99C-C897-425C-BD72-3271D2888811}"/>
              </a:ext>
            </a:extLst>
          </p:cNvPr>
          <p:cNvSpPr txBox="1">
            <a:spLocks/>
          </p:cNvSpPr>
          <p:nvPr/>
        </p:nvSpPr>
        <p:spPr>
          <a:xfrm>
            <a:off x="470659" y="225596"/>
            <a:ext cx="2827373" cy="385145"/>
          </a:xfrm>
          <a:prstGeom prst="rect">
            <a:avLst/>
          </a:prstGeom>
        </p:spPr>
        <p:txBody>
          <a:bodyPr vert="horz" lIns="23571" tIns="11786" rIns="23571" bIns="11786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800" b="1" spc="3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感染防止対策</a:t>
            </a:r>
            <a:r>
              <a:rPr lang="ja-JP" altLang="en-US" sz="1800" b="1" spc="3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取組施設</a:t>
            </a:r>
            <a:endParaRPr lang="en-US" altLang="ja-JP" sz="1800" b="1" spc="3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0" name="タイトル 1">
            <a:extLst>
              <a:ext uri="{FF2B5EF4-FFF2-40B4-BE49-F238E27FC236}">
                <a16:creationId xmlns:a16="http://schemas.microsoft.com/office/drawing/2014/main" id="{D5DDC1A1-ECA7-45DC-A8B8-6BD525390AD5}"/>
              </a:ext>
            </a:extLst>
          </p:cNvPr>
          <p:cNvSpPr txBox="1">
            <a:spLocks/>
          </p:cNvSpPr>
          <p:nvPr/>
        </p:nvSpPr>
        <p:spPr>
          <a:xfrm>
            <a:off x="187303" y="661862"/>
            <a:ext cx="3420000" cy="1075580"/>
          </a:xfrm>
          <a:prstGeom prst="rect">
            <a:avLst/>
          </a:prstGeom>
          <a:noFill/>
        </p:spPr>
        <p:txBody>
          <a:bodyPr vert="horz" lIns="72000" tIns="24589" rIns="72000" bIns="24589" rtlCol="0" anchor="t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</a:pPr>
            <a:r>
              <a:rPr lang="ja-JP" altLang="en-US" sz="1400" kern="800" spc="2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熊本県</a:t>
            </a:r>
            <a:r>
              <a:rPr lang="ja-JP" altLang="en-US" sz="1400" kern="800" spc="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感染防止対策チェックリスト及び業種別ガイドラインに沿って、新型コロナウイルス感染症防止対策を徹底しています</a:t>
            </a:r>
            <a:r>
              <a:rPr lang="ja-JP" altLang="en-US" sz="1400" kern="8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。</a:t>
            </a:r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DA3E889D-EA92-474B-8640-7756DC93724F}"/>
              </a:ext>
            </a:extLst>
          </p:cNvPr>
          <p:cNvSpPr txBox="1">
            <a:spLocks/>
          </p:cNvSpPr>
          <p:nvPr/>
        </p:nvSpPr>
        <p:spPr>
          <a:xfrm>
            <a:off x="232463" y="4197447"/>
            <a:ext cx="720000" cy="252000"/>
          </a:xfrm>
          <a:prstGeom prst="rect">
            <a:avLst/>
          </a:prstGeom>
        </p:spPr>
        <p:txBody>
          <a:bodyPr vert="horz" wrap="square" lIns="36000" tIns="36000" rIns="36000" bIns="3600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2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宣言</a:t>
            </a:r>
            <a:r>
              <a:rPr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日</a:t>
            </a:r>
            <a:endParaRPr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4" name="タイトル 1">
            <a:extLst>
              <a:ext uri="{FF2B5EF4-FFF2-40B4-BE49-F238E27FC236}">
                <a16:creationId xmlns:a16="http://schemas.microsoft.com/office/drawing/2014/main" id="{D53270B5-1343-4D68-9A38-E720785783F2}"/>
              </a:ext>
            </a:extLst>
          </p:cNvPr>
          <p:cNvSpPr txBox="1">
            <a:spLocks/>
          </p:cNvSpPr>
          <p:nvPr/>
        </p:nvSpPr>
        <p:spPr>
          <a:xfrm>
            <a:off x="232463" y="4676549"/>
            <a:ext cx="720000" cy="252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施設</a:t>
            </a:r>
            <a:r>
              <a:rPr lang="ja-JP" altLang="en-US" sz="12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名</a:t>
            </a:r>
            <a:endParaRPr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DA3E889D-EA92-474B-8640-7756DC93724F}"/>
              </a:ext>
            </a:extLst>
          </p:cNvPr>
          <p:cNvSpPr txBox="1">
            <a:spLocks/>
          </p:cNvSpPr>
          <p:nvPr/>
        </p:nvSpPr>
        <p:spPr>
          <a:xfrm>
            <a:off x="390444" y="4352188"/>
            <a:ext cx="2326583" cy="349702"/>
          </a:xfrm>
          <a:prstGeom prst="rect">
            <a:avLst/>
          </a:prstGeom>
        </p:spPr>
        <p:txBody>
          <a:bodyPr vert="horz" wrap="square" lIns="36000" tIns="36000" rIns="36000" bIns="3600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2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令和２年 </a:t>
            </a:r>
            <a:r>
              <a:rPr lang="en-US" altLang="ja-JP" sz="12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 </a:t>
            </a:r>
            <a:r>
              <a:rPr lang="ja-JP" altLang="en-US" sz="12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月 </a:t>
            </a:r>
            <a:r>
              <a:rPr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日</a:t>
            </a:r>
          </a:p>
        </p:txBody>
      </p:sp>
    </p:spTree>
    <p:extLst>
      <p:ext uri="{BB962C8B-B14F-4D97-AF65-F5344CB8AC3E}">
        <p14:creationId xmlns:p14="http://schemas.microsoft.com/office/powerpoint/2010/main" val="3928285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1285</TotalTime>
  <Words>33</Words>
  <Application>Microsoft Office PowerPoint</Application>
  <PresentationFormat>ユーザー設定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UD デジタル 教科書体 N-B</vt:lpstr>
      <vt:lpstr>游ゴシック</vt:lpstr>
      <vt:lpstr>游ゴシック Light</vt:lpstr>
      <vt:lpstr>游明朝 Demibold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address15.o8.syubeut@gmail.com</dc:creator>
  <cp:lastModifiedBy>kumamoto</cp:lastModifiedBy>
  <cp:revision>69</cp:revision>
  <cp:lastPrinted>2020-07-29T01:59:47Z</cp:lastPrinted>
  <dcterms:created xsi:type="dcterms:W3CDTF">2020-07-25T07:56:45Z</dcterms:created>
  <dcterms:modified xsi:type="dcterms:W3CDTF">2020-07-30T01:51:10Z</dcterms:modified>
</cp:coreProperties>
</file>